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F6BEB-C7E0-4B1C-946B-711A900130A1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29F1A-93C6-4D37-B35C-53FA5C760B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Hand out some leaf packs for students to observe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B1A9B-CC56-43DA-A30A-8AA0ABD7C901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040CF-C58A-4341-8FA5-02C34847B667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45E2A-1524-45E5-B874-A3E2318ADE84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C87D-9F8B-4E54-847F-62DDB68DCF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2: Discussion of Experimental Set-up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What comes from the riparian zone of the stream?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2473325" y="2197100"/>
            <a:ext cx="8229600" cy="4525963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" name="Picture 6" descr="leaf_lit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89138"/>
            <a:ext cx="50895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What could affect whether, and which, organisms colonize a leaf pack?  </a:t>
            </a:r>
          </a:p>
        </p:txBody>
      </p:sp>
      <p:pic>
        <p:nvPicPr>
          <p:cNvPr id="10243" name="Picture 3" descr="leaf_p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0686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339975" y="6165850"/>
            <a:ext cx="424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Natural leaf pack in a stream</a:t>
            </a: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>
                <a:ea typeface="ＭＳ Ｐゴシック" pitchFamily="34" charset="-128"/>
              </a:rPr>
              <a:t>Decide whether each of these organisms could colonize a leaf pack – why would some of these organisms be more or less successful?</a:t>
            </a:r>
          </a:p>
        </p:txBody>
      </p:sp>
      <p:pic>
        <p:nvPicPr>
          <p:cNvPr id="11267" name="Content Placeholder 3" descr="blue_cr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989138"/>
            <a:ext cx="2741613" cy="2265362"/>
          </a:xfrm>
        </p:spPr>
      </p:pic>
      <p:pic>
        <p:nvPicPr>
          <p:cNvPr id="11268" name="Picture 4" descr="dobsonf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205038"/>
            <a:ext cx="28797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wildlife_ti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652963"/>
            <a:ext cx="245586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polarbear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437063"/>
            <a:ext cx="25844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What determines whether an organism can live in an ecosystem?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Dispersal - </a:t>
            </a:r>
            <a:r>
              <a:rPr lang="en-US" i="1" smtClean="0">
                <a:ea typeface="ＭＳ Ｐゴシック" pitchFamily="34" charset="-128"/>
              </a:rPr>
              <a:t> can the organism get there?</a:t>
            </a: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Abiotic resources and conditions –</a:t>
            </a:r>
            <a:r>
              <a:rPr lang="en-US" i="1" smtClean="0">
                <a:ea typeface="ＭＳ Ｐゴシック" pitchFamily="34" charset="-128"/>
              </a:rPr>
              <a:t> can the organism survive the temperature, light etc?</a:t>
            </a: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Biotic resources and interactions - </a:t>
            </a:r>
            <a:r>
              <a:rPr lang="en-US" i="1" smtClean="0">
                <a:ea typeface="ＭＳ Ｐゴシック" pitchFamily="34" charset="-128"/>
              </a:rPr>
              <a:t> does it have food, what eats it, are there diseases?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Let’s look at one organism that might live in our stream: </a:t>
            </a:r>
          </a:p>
        </p:txBody>
      </p:sp>
      <p:pic>
        <p:nvPicPr>
          <p:cNvPr id="13315" name="Content Placeholder 3" descr="macro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420938"/>
            <a:ext cx="4251325" cy="2879725"/>
          </a:xfrm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619250" y="5876925"/>
            <a:ext cx="612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Mayfly larva (on left).  Adult mayfly (right).  </a:t>
            </a:r>
          </a:p>
        </p:txBody>
      </p:sp>
      <p:pic>
        <p:nvPicPr>
          <p:cNvPr id="13317" name="Picture 5" descr="adult_mayf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205038"/>
            <a:ext cx="34575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What would affect the survival of the mayfly?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8229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Things that might affect dispersal of the mayfly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Abiotic</a:t>
                      </a:r>
                      <a:r>
                        <a:rPr lang="en-US" sz="2000" baseline="0" dirty="0" smtClean="0"/>
                        <a:t> factors that might be important to the mayfly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Biotic interactions</a:t>
                      </a:r>
                      <a:r>
                        <a:rPr lang="en-US" sz="2000" baseline="0" dirty="0" smtClean="0"/>
                        <a:t> that might be important to the mayfly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On-screen Show (4:3)</PresentationFormat>
  <Paragraphs>25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Lesson 2: Discussion of Experimental Set-up</vt:lpstr>
      <vt:lpstr>What comes from the riparian zone of the stream?</vt:lpstr>
      <vt:lpstr>What could affect whether, and which, organisms colonize a leaf pack?  </vt:lpstr>
      <vt:lpstr>Decide whether each of these organisms could colonize a leaf pack – why would some of these organisms be more or less successful?</vt:lpstr>
      <vt:lpstr>What determines whether an organism can live in an ecosystem?</vt:lpstr>
      <vt:lpstr>Let’s look at one organism that might live in our stream: </vt:lpstr>
      <vt:lpstr>What would affect the survival of the mayfly?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Discussion of Experimental Set-up</dc:title>
  <dc:creator>harrisc</dc:creator>
  <cp:lastModifiedBy>harrisc</cp:lastModifiedBy>
  <cp:revision>1</cp:revision>
  <dcterms:created xsi:type="dcterms:W3CDTF">2012-06-21T16:23:32Z</dcterms:created>
  <dcterms:modified xsi:type="dcterms:W3CDTF">2012-06-21T16:24:16Z</dcterms:modified>
</cp:coreProperties>
</file>